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505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E4AEE-4DF8-4381-BA96-28611B90894A}" type="datetimeFigureOut">
              <a:rPr lang="es-ES"/>
              <a:t>14/12/2015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03171-06F5-46B6-878D-D0224456CED3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7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03171-06F5-46B6-878D-D0224456CED3}" type="slidenum">
              <a:rPr lang="es-ES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503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73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996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3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65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5405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2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295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03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72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15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2FA0C-7150-4643-9A81-B3DBEC820E9B}" type="datetimeFigureOut">
              <a:rPr lang="es-ES" smtClean="0"/>
              <a:t>14/12/2015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4A505-E89E-4F8B-9FE4-39112D8B70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3243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221343" y="50095"/>
            <a:ext cx="8699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EUSKOLEGAS INFORMÁTICOS</a:t>
            </a:r>
            <a:endParaRPr lang="es-E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 rot="21120000">
            <a:off x="111515" y="1013784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¿TU ORDENADOR NO ARRANCA?</a:t>
            </a:r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 rot="1021080">
            <a:off x="4967808" y="2832702"/>
            <a:ext cx="5741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FFFF00"/>
                </a:solidFill>
              </a:rPr>
              <a:t>¿NO SABES QUE MÓVIL </a:t>
            </a:r>
          </a:p>
          <a:p>
            <a:r>
              <a:rPr lang="es-ES" sz="2800" b="1" dirty="0" smtClean="0">
                <a:solidFill>
                  <a:srgbClr val="FFFF00"/>
                </a:solidFill>
              </a:rPr>
              <a:t>COMPRARLE A TU HIJO?</a:t>
            </a:r>
            <a:endParaRPr lang="es-ES" sz="2800" b="1" dirty="0">
              <a:solidFill>
                <a:srgbClr val="FFFF00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 rot="19352283">
            <a:off x="-148116" y="3249018"/>
            <a:ext cx="5125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FF00"/>
                </a:solidFill>
              </a:rPr>
              <a:t>¿TU </a:t>
            </a:r>
            <a:r>
              <a:rPr lang="es-ES" sz="2800" b="1" dirty="0" err="1" smtClean="0">
                <a:solidFill>
                  <a:srgbClr val="00FF00"/>
                </a:solidFill>
              </a:rPr>
              <a:t>WiFi</a:t>
            </a:r>
            <a:r>
              <a:rPr lang="es-ES" sz="2800" b="1" dirty="0" smtClean="0">
                <a:solidFill>
                  <a:srgbClr val="00FF00"/>
                </a:solidFill>
              </a:rPr>
              <a:t> YA NO TE QUIERE?</a:t>
            </a:r>
            <a:endParaRPr lang="es-ES" sz="2800" b="1" dirty="0">
              <a:solidFill>
                <a:srgbClr val="00FF00"/>
              </a:solidFill>
            </a:endParaRPr>
          </a:p>
        </p:txBody>
      </p:sp>
      <p:pic>
        <p:nvPicPr>
          <p:cNvPr id="10" name="Imagen 9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2025" y="5203825"/>
            <a:ext cx="4046538" cy="1401248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772025" y="5163837"/>
            <a:ext cx="4420920" cy="1477328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r>
              <a:rPr lang="es-ES" b="1">
                <a:solidFill>
                  <a:srgbClr val="FF0000"/>
                </a:solidFill>
              </a:rPr>
              <a:t>Contáctanos:</a:t>
            </a:r>
            <a:endParaRPr lang="es-ES" b="1" dirty="0">
              <a:solidFill>
                <a:srgbClr val="FF0000"/>
              </a:solidFill>
            </a:endParaRPr>
          </a:p>
          <a:p>
            <a:r>
              <a:rPr lang="es-ES" b="1">
                <a:solidFill>
                  <a:srgbClr val="FF0000"/>
                </a:solidFill>
              </a:rPr>
              <a:t>Twitter: @euskolegainfor</a:t>
            </a:r>
            <a:endParaRPr lang="es-ES" b="1" dirty="0">
              <a:solidFill>
                <a:srgbClr val="FF0000"/>
              </a:solidFill>
            </a:endParaRPr>
          </a:p>
          <a:p>
            <a:r>
              <a:rPr lang="es-ES" b="1">
                <a:solidFill>
                  <a:srgbClr val="FF0000"/>
                </a:solidFill>
              </a:rPr>
              <a:t>Facebook: Euskolega Informático</a:t>
            </a:r>
            <a:endParaRPr lang="es-ES" b="1" dirty="0">
              <a:solidFill>
                <a:srgbClr val="FF0000"/>
              </a:solidFill>
            </a:endParaRPr>
          </a:p>
          <a:p>
            <a:r>
              <a:rPr lang="es-ES" b="1">
                <a:solidFill>
                  <a:srgbClr val="FF0000"/>
                </a:solidFill>
              </a:rPr>
              <a:t>Gmail: euskolegainformatico@gmail.com</a:t>
            </a:r>
            <a:endParaRPr lang="es-ES" b="1" dirty="0">
              <a:solidFill>
                <a:srgbClr val="FF0000"/>
              </a:solidFill>
            </a:endParaRPr>
          </a:p>
          <a:p>
            <a:r>
              <a:rPr lang="es-ES" b="1">
                <a:solidFill>
                  <a:srgbClr val="FF0000"/>
                </a:solidFill>
              </a:rPr>
              <a:t>Web: euskoinfor.wix.com/main </a:t>
            </a:r>
            <a:endParaRPr lang="es-E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08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26</Words>
  <Application>Microsoft Office PowerPoint</Application>
  <PresentationFormat>Presentación en pantalla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portatil01@egibide.org</dc:creator>
  <cp:lastModifiedBy>portatil01@egibide.org</cp:lastModifiedBy>
  <cp:revision>15</cp:revision>
  <dcterms:created xsi:type="dcterms:W3CDTF">2015-12-11T11:01:44Z</dcterms:created>
  <dcterms:modified xsi:type="dcterms:W3CDTF">2015-12-14T12:35:42Z</dcterms:modified>
</cp:coreProperties>
</file>